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6"/>
  </p:notesMasterIdLst>
  <p:sldIdLst>
    <p:sldId id="266" r:id="rId5"/>
    <p:sldId id="267" r:id="rId6"/>
    <p:sldId id="268" r:id="rId7"/>
    <p:sldId id="301" r:id="rId8"/>
    <p:sldId id="269" r:id="rId9"/>
    <p:sldId id="290" r:id="rId10"/>
    <p:sldId id="274" r:id="rId11"/>
    <p:sldId id="277" r:id="rId12"/>
    <p:sldId id="286" r:id="rId13"/>
    <p:sldId id="294" r:id="rId14"/>
    <p:sldId id="293" r:id="rId15"/>
    <p:sldId id="287" r:id="rId16"/>
    <p:sldId id="295" r:id="rId17"/>
    <p:sldId id="300" r:id="rId18"/>
    <p:sldId id="288" r:id="rId19"/>
    <p:sldId id="298" r:id="rId20"/>
    <p:sldId id="299" r:id="rId21"/>
    <p:sldId id="297" r:id="rId22"/>
    <p:sldId id="292" r:id="rId23"/>
    <p:sldId id="280" r:id="rId24"/>
    <p:sldId id="29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9" autoAdjust="0"/>
    <p:restoredTop sz="94660"/>
  </p:normalViewPr>
  <p:slideViewPr>
    <p:cSldViewPr snapToGrid="0">
      <p:cViewPr>
        <p:scale>
          <a:sx n="99" d="100"/>
          <a:sy n="99" d="100"/>
        </p:scale>
        <p:origin x="88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GPT for Developers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Your Data, your AI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GPT </a:t>
            </a:r>
            <a:r>
              <a:rPr lang="de-DE" dirty="0" err="1"/>
              <a:t>vs</a:t>
            </a:r>
            <a:r>
              <a:rPr lang="de-DE" dirty="0"/>
              <a:t> Custom Model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General Model</a:t>
            </a:r>
          </a:p>
          <a:p>
            <a:r>
              <a:rPr lang="en-US" dirty="0"/>
              <a:t>Understands natural language and can answer general questions about public events and the ask itself</a:t>
            </a:r>
          </a:p>
          <a:p>
            <a:r>
              <a:rPr lang="en-US" dirty="0"/>
              <a:t>Trained on general Data from the internet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399AD-B96E-4BDF-83CF-0F4CF916D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Custom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B38EE-BAB2-4661-A262-18303820219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Trained on specific (custom) Data</a:t>
            </a:r>
          </a:p>
          <a:p>
            <a:r>
              <a:rPr lang="en-US" dirty="0"/>
              <a:t>Fine-Tuned for a specific case</a:t>
            </a:r>
          </a:p>
          <a:p>
            <a:r>
              <a:rPr lang="en-US" dirty="0"/>
              <a:t>Very good for the specific cases</a:t>
            </a:r>
          </a:p>
          <a:p>
            <a:r>
              <a:rPr lang="en-US" dirty="0"/>
              <a:t>Must be trained</a:t>
            </a:r>
          </a:p>
          <a:p>
            <a:pPr lvl="1"/>
            <a:r>
              <a:rPr lang="en-US" dirty="0"/>
              <a:t>Data is needed</a:t>
            </a:r>
          </a:p>
          <a:p>
            <a:pPr lvl="1"/>
            <a:r>
              <a:rPr lang="en-US" dirty="0"/>
              <a:t>Can take a while for initial training</a:t>
            </a:r>
          </a:p>
          <a:p>
            <a:pPr lvl="1"/>
            <a:r>
              <a:rPr lang="en-US" dirty="0"/>
              <a:t>Updating the model when data updates, can take time</a:t>
            </a:r>
          </a:p>
        </p:txBody>
      </p:sp>
    </p:spTree>
    <p:extLst>
      <p:ext uri="{BB962C8B-B14F-4D97-AF65-F5344CB8AC3E}">
        <p14:creationId xmlns:p14="http://schemas.microsoft.com/office/powerpoint/2010/main" val="1986318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300" dirty="0"/>
              <a:t>WTF is a Prompt-Engineer?</a:t>
            </a:r>
          </a:p>
        </p:txBody>
      </p:sp>
    </p:spTree>
    <p:extLst>
      <p:ext uri="{BB962C8B-B14F-4D97-AF65-F5344CB8AC3E}">
        <p14:creationId xmlns:p14="http://schemas.microsoft.com/office/powerpoint/2010/main" val="14662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Prompt(-Engineer)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/>
          <a:lstStyle/>
          <a:p>
            <a:r>
              <a:rPr lang="de-DE" dirty="0"/>
              <a:t>This?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399AD-B96E-4BDF-83CF-0F4CF916D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That</a:t>
            </a:r>
            <a:r>
              <a:rPr lang="de-DE" dirty="0"/>
              <a:t>: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B38EE-BAB2-4661-A262-18303820219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an AI assistant that helps the users with information.</a:t>
            </a:r>
          </a:p>
          <a:p>
            <a:r>
              <a:rPr lang="en-US" dirty="0"/>
              <a:t>You are an AI assistant of the .NET </a:t>
            </a:r>
            <a:r>
              <a:rPr lang="en-US" dirty="0" err="1"/>
              <a:t>UserGroup</a:t>
            </a:r>
            <a:r>
              <a:rPr lang="en-US" dirty="0"/>
              <a:t> Hamburg. These are the Hosts and you help users with their request about the events. The UG organizes their events on Meetup.com. </a:t>
            </a:r>
          </a:p>
        </p:txBody>
      </p:sp>
    </p:spTree>
    <p:extLst>
      <p:ext uri="{BB962C8B-B14F-4D97-AF65-F5344CB8AC3E}">
        <p14:creationId xmlns:p14="http://schemas.microsoft.com/office/powerpoint/2010/main" val="246041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Asks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User Input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</p:spTree>
    <p:extLst>
      <p:ext uri="{BB962C8B-B14F-4D97-AF65-F5344CB8AC3E}">
        <p14:creationId xmlns:p14="http://schemas.microsoft.com/office/powerpoint/2010/main" val="2022930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 err="1"/>
              <a:t>History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r>
              <a:rPr lang="de-DE" dirty="0" err="1"/>
              <a:t>Past</a:t>
            </a:r>
            <a:r>
              <a:rPr lang="de-DE" dirty="0"/>
              <a:t> User and Assistent Inputs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User: Hi</a:t>
            </a:r>
          </a:p>
          <a:p>
            <a:r>
              <a:rPr lang="en-US" dirty="0"/>
              <a:t>Assistant: Hello! How can I help you today? If you have any questions or need assistance, feel free to ask.</a:t>
            </a:r>
          </a:p>
          <a:p>
            <a:r>
              <a:rPr lang="en-US" dirty="0"/>
              <a:t>User: How big is the Big Apple?</a:t>
            </a:r>
          </a:p>
          <a:p>
            <a:r>
              <a:rPr lang="en-US" dirty="0"/>
              <a:t>Assistant: The "Big Apple" is a nickname for New York City. New York City covers an area of approximately 468.9 square miles (1,214 square kilometers). The city consists of five boroughs: Manhattan, Brooklyn, Queens, The Bronx, and Staten Island. The term "Big Apple" refers to the city's size, energy, and prominence, rather than its physical dimensions.</a:t>
            </a:r>
          </a:p>
          <a:p>
            <a:r>
              <a:rPr lang="en-US" dirty="0"/>
              <a:t>User: 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  <a:p>
            <a:r>
              <a:rPr lang="en-US" dirty="0"/>
              <a:t>Assistant: </a:t>
            </a:r>
            <a:r>
              <a:rPr lang="en-US" b="0" i="0" dirty="0">
                <a:solidFill>
                  <a:srgbClr val="323130"/>
                </a:solidFill>
                <a:effectLst/>
                <a:latin typeface="Segoe UI" panose="020B0502040204020203" pitchFamily="34" charset="0"/>
              </a:rPr>
              <a:t>All three terms can be used as plural forms for "octopus," but they originate from different linguistic traditions: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589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C9613-7A89-45E3-865B-BC09E2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Things to </a:t>
            </a:r>
            <a:r>
              <a:rPr lang="en-US" dirty="0" err="1"/>
              <a:t>Consinder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6895E-63B4-4D88-87EC-D9F2EF7D5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2300" dirty="0"/>
              <a:t>Because GPT doesn’t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930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State/Memory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GPT is stateless, </a:t>
            </a:r>
            <a:r>
              <a:rPr lang="en-US" dirty="0" err="1"/>
              <a:t>ChatGPT</a:t>
            </a:r>
            <a:r>
              <a:rPr lang="en-US" dirty="0"/>
              <a:t> is also stateless</a:t>
            </a:r>
          </a:p>
          <a:p>
            <a:r>
              <a:rPr lang="en-US" dirty="0"/>
              <a:t>Context is faked by sending previous messages together with new Asks</a:t>
            </a:r>
          </a:p>
          <a:p>
            <a:r>
              <a:rPr lang="en-US" dirty="0"/>
              <a:t>Memory must be implemented by Dev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38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Limits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32437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GPT has no connection to the outside</a:t>
            </a:r>
          </a:p>
          <a:p>
            <a:pPr lvl="1"/>
            <a:r>
              <a:rPr lang="en-US" dirty="0"/>
              <a:t>No Http Requests</a:t>
            </a:r>
          </a:p>
          <a:p>
            <a:pPr lvl="1"/>
            <a:r>
              <a:rPr lang="en-US" dirty="0"/>
              <a:t>No Access to Databases</a:t>
            </a:r>
          </a:p>
          <a:p>
            <a:r>
              <a:rPr lang="en-US" dirty="0"/>
              <a:t>Token limits</a:t>
            </a:r>
          </a:p>
          <a:p>
            <a:pPr lvl="1"/>
            <a:r>
              <a:rPr lang="en-US" dirty="0"/>
              <a:t>GPT 3/3,5/turbo 4.000 Tokens max</a:t>
            </a:r>
          </a:p>
          <a:p>
            <a:pPr lvl="1"/>
            <a:r>
              <a:rPr lang="en-US" dirty="0"/>
              <a:t>GPT 4 8.000 Tokens max</a:t>
            </a:r>
          </a:p>
          <a:p>
            <a:pPr lvl="1"/>
            <a:r>
              <a:rPr lang="en-US" dirty="0"/>
              <a:t>GPT 4 32K 32.000 Tokens max</a:t>
            </a:r>
          </a:p>
          <a:p>
            <a:pPr lvl="1"/>
            <a:r>
              <a:rPr lang="en-US" dirty="0"/>
              <a:t>Tokens include Prompt, History, Ask, </a:t>
            </a:r>
            <a:r>
              <a:rPr lang="en-US" b="1" u="sng" dirty="0"/>
              <a:t>Response</a:t>
            </a:r>
          </a:p>
          <a:p>
            <a:pPr lvl="1"/>
            <a:r>
              <a:rPr lang="en-US" i="0" dirty="0"/>
              <a:t>In English language about 4 Chars ~ 1 Token</a:t>
            </a:r>
          </a:p>
        </p:txBody>
      </p:sp>
    </p:spTree>
    <p:extLst>
      <p:ext uri="{BB962C8B-B14F-4D97-AF65-F5344CB8AC3E}">
        <p14:creationId xmlns:p14="http://schemas.microsoft.com/office/powerpoint/2010/main" val="3585731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C9613-7A89-45E3-865B-BC09E2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Slides are boring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6895E-63B4-4D88-87EC-D9F2EF7D5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2300" dirty="0"/>
              <a:t>Let’s do demos!</a:t>
            </a:r>
          </a:p>
        </p:txBody>
      </p:sp>
    </p:spTree>
    <p:extLst>
      <p:ext uri="{BB962C8B-B14F-4D97-AF65-F5344CB8AC3E}">
        <p14:creationId xmlns:p14="http://schemas.microsoft.com/office/powerpoint/2010/main" val="2849288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170B9C-85A5-4673-981C-DDDBAC51F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4101B-62B1-4B5C-886C-FCE4745EE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6" r="2" b="2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CC805-E4FB-4175-ADFA-3C8D272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 dirty="0"/>
              <a:t>Secrets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E573-D96C-4314-81C5-499AF2D87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8006" y="4804850"/>
            <a:ext cx="5607906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300" dirty="0"/>
              <a:t>Not really secrets, I just didn’t want it on the Agenda slide :D</a:t>
            </a:r>
          </a:p>
        </p:txBody>
      </p:sp>
    </p:spTree>
    <p:extLst>
      <p:ext uri="{BB962C8B-B14F-4D97-AF65-F5344CB8AC3E}">
        <p14:creationId xmlns:p14="http://schemas.microsoft.com/office/powerpoint/2010/main" val="521712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Referent – Sia Ghassemi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CEO/Founder of Sia Consulting</a:t>
            </a:r>
          </a:p>
          <a:p>
            <a:r>
              <a:rPr lang="en-US" dirty="0"/>
              <a:t> Cloud-Consulting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Cloud-Security</a:t>
            </a:r>
          </a:p>
          <a:p>
            <a:r>
              <a:rPr lang="en-US" dirty="0"/>
              <a:t> Domain </a:t>
            </a:r>
            <a:r>
              <a:rPr lang="en-US" dirty="0" err="1"/>
              <a:t>Moddeling</a:t>
            </a:r>
            <a:r>
              <a:rPr lang="en-US" dirty="0"/>
              <a:t> / DDD</a:t>
            </a:r>
          </a:p>
          <a:p>
            <a:r>
              <a:rPr lang="en-US" dirty="0"/>
              <a:t> Trainings</a:t>
            </a:r>
          </a:p>
          <a:p>
            <a:r>
              <a:rPr lang="en-US" dirty="0"/>
              <a:t> GPT Development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94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the Problem using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Chaining Tools</a:t>
            </a:r>
          </a:p>
          <a:p>
            <a:pPr lvl="1"/>
            <a:r>
              <a:rPr lang="en-US" dirty="0"/>
              <a:t>Microsoft Semantic Kernel</a:t>
            </a:r>
          </a:p>
          <a:p>
            <a:pPr lvl="2"/>
            <a:r>
              <a:rPr lang="en-US" dirty="0"/>
              <a:t>dotnet</a:t>
            </a:r>
          </a:p>
          <a:p>
            <a:pPr lvl="2"/>
            <a:r>
              <a:rPr lang="en-US" dirty="0"/>
              <a:t>python</a:t>
            </a:r>
          </a:p>
          <a:p>
            <a:pPr lvl="1"/>
            <a:r>
              <a:rPr lang="en-US" dirty="0" err="1"/>
              <a:t>LangChain</a:t>
            </a:r>
            <a:endParaRPr lang="en-US" dirty="0"/>
          </a:p>
          <a:p>
            <a:pPr lvl="2"/>
            <a:r>
              <a:rPr lang="en-US" dirty="0"/>
              <a:t>python</a:t>
            </a:r>
          </a:p>
          <a:p>
            <a:pPr lvl="2"/>
            <a:r>
              <a:rPr lang="en-US" dirty="0"/>
              <a:t> </a:t>
            </a:r>
            <a:r>
              <a:rPr lang="en-US" dirty="0" err="1"/>
              <a:t>nodejs</a:t>
            </a:r>
            <a:endParaRPr lang="en-US" dirty="0"/>
          </a:p>
          <a:p>
            <a:r>
              <a:rPr lang="en-US" dirty="0"/>
              <a:t>Model hubs</a:t>
            </a:r>
          </a:p>
          <a:p>
            <a:pPr lvl="1"/>
            <a:r>
              <a:rPr lang="en-US" dirty="0" err="1"/>
              <a:t>HuggingFace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59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AI an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tools are for python</a:t>
            </a:r>
          </a:p>
          <a:p>
            <a:r>
              <a:rPr lang="en-US" dirty="0"/>
              <a:t>Most are around Machine Learning, Model Training etc.</a:t>
            </a:r>
          </a:p>
          <a:p>
            <a:r>
              <a:rPr lang="en-US" dirty="0"/>
              <a:t>There aren’t many tools for non data scientists yet</a:t>
            </a:r>
          </a:p>
          <a:p>
            <a:r>
              <a:rPr lang="en-US" dirty="0"/>
              <a:t>Tools/Frameworks/</a:t>
            </a:r>
            <a:r>
              <a:rPr lang="en-US" dirty="0" err="1"/>
              <a:t>Sdks</a:t>
            </a:r>
            <a:r>
              <a:rPr lang="en-US" dirty="0"/>
              <a:t> for integrating models, working with models are not yet that advanced, but if you are familiar with python or are a data scientist, you are in the best place</a:t>
            </a:r>
          </a:p>
          <a:p>
            <a:r>
              <a:rPr lang="en-US" dirty="0"/>
              <a:t>Have a look at GPT Jarvis, it is probably what is coming to gpt-5</a:t>
            </a:r>
          </a:p>
        </p:txBody>
      </p:sp>
    </p:spTree>
    <p:extLst>
      <p:ext uri="{BB962C8B-B14F-4D97-AF65-F5344CB8AC3E}">
        <p14:creationId xmlns:p14="http://schemas.microsoft.com/office/powerpoint/2010/main" val="28508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GPT Models</a:t>
            </a:r>
          </a:p>
          <a:p>
            <a:r>
              <a:rPr lang="en-US" dirty="0"/>
              <a:t>GPT’s vs Custom Model</a:t>
            </a:r>
            <a:endParaRPr lang="de-DE" dirty="0"/>
          </a:p>
          <a:p>
            <a:r>
              <a:rPr lang="de-DE" dirty="0" err="1"/>
              <a:t>Terminology</a:t>
            </a:r>
            <a:endParaRPr lang="de-DE" dirty="0"/>
          </a:p>
          <a:p>
            <a:r>
              <a:rPr lang="en-US" dirty="0"/>
              <a:t>Things to consider with GPT</a:t>
            </a:r>
          </a:p>
          <a:p>
            <a:r>
              <a:rPr lang="en-US" dirty="0"/>
              <a:t>Slides are boring</a:t>
            </a:r>
          </a:p>
          <a:p>
            <a:r>
              <a:rPr lang="en-US" dirty="0"/>
              <a:t>Secrets</a:t>
            </a:r>
          </a:p>
        </p:txBody>
      </p:sp>
    </p:spTree>
    <p:extLst>
      <p:ext uri="{BB962C8B-B14F-4D97-AF65-F5344CB8AC3E}">
        <p14:creationId xmlns:p14="http://schemas.microsoft.com/office/powerpoint/2010/main" val="315968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Quick Polls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Scientist vs Developers?</a:t>
            </a:r>
          </a:p>
          <a:p>
            <a:r>
              <a:rPr lang="en-US" dirty="0"/>
              <a:t>C#/dotnet vs 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ts</a:t>
            </a:r>
            <a:r>
              <a:rPr lang="en-US" dirty="0"/>
              <a:t> vs python?</a:t>
            </a:r>
          </a:p>
          <a:p>
            <a:r>
              <a:rPr lang="en-US" dirty="0"/>
              <a:t>RMDBS vs NoSQL?</a:t>
            </a:r>
          </a:p>
          <a:p>
            <a:r>
              <a:rPr lang="en-US" dirty="0"/>
              <a:t>Cloud vs On Premise?</a:t>
            </a:r>
          </a:p>
          <a:p>
            <a:r>
              <a:rPr lang="en-US" dirty="0"/>
              <a:t>AI experience vs new to the topic?</a:t>
            </a:r>
          </a:p>
          <a:p>
            <a:r>
              <a:rPr lang="en-US" dirty="0"/>
              <a:t>Who hasn’t played with GPT so far? </a:t>
            </a:r>
          </a:p>
        </p:txBody>
      </p:sp>
    </p:spTree>
    <p:extLst>
      <p:ext uri="{BB962C8B-B14F-4D97-AF65-F5344CB8AC3E}">
        <p14:creationId xmlns:p14="http://schemas.microsoft.com/office/powerpoint/2010/main" val="233430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– the real 42?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8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6F35-4092-4138-8381-7461E5E78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GPT Models - Generative Pre-trained 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888E1-0FE7-401C-9866-D8AE5B8E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10044023" cy="4076163"/>
          </a:xfrm>
        </p:spPr>
        <p:txBody>
          <a:bodyPr>
            <a:normAutofit/>
          </a:bodyPr>
          <a:lstStyle/>
          <a:p>
            <a:r>
              <a:rPr lang="en-US" dirty="0"/>
              <a:t>GPT Completions models (text-davinci-003, gpt-3,5-turbo)</a:t>
            </a:r>
          </a:p>
          <a:p>
            <a:pPr lvl="1"/>
            <a:r>
              <a:rPr lang="en-US" dirty="0"/>
              <a:t>General model for Text Generation also called gpt-3</a:t>
            </a:r>
          </a:p>
          <a:p>
            <a:r>
              <a:rPr lang="en-US" dirty="0"/>
              <a:t>GPT Chat models (gpt-3,5-turbo, gpt-4, gpt-4-32k)</a:t>
            </a:r>
          </a:p>
          <a:p>
            <a:pPr lvl="1"/>
            <a:r>
              <a:rPr lang="en-US" dirty="0"/>
              <a:t>advanced from gpt-3 </a:t>
            </a:r>
          </a:p>
          <a:p>
            <a:pPr lvl="2"/>
            <a:r>
              <a:rPr lang="en-US" dirty="0"/>
              <a:t>3,5-turbo: support for </a:t>
            </a:r>
            <a:r>
              <a:rPr lang="en-US" dirty="0" err="1"/>
              <a:t>chatML</a:t>
            </a:r>
            <a:r>
              <a:rPr lang="en-US" dirty="0"/>
              <a:t> and completions</a:t>
            </a:r>
          </a:p>
          <a:p>
            <a:pPr lvl="2"/>
            <a:r>
              <a:rPr lang="en-US" dirty="0"/>
              <a:t>&gt; 4: </a:t>
            </a:r>
            <a:r>
              <a:rPr lang="en-US" dirty="0" err="1"/>
              <a:t>chatML</a:t>
            </a:r>
            <a:r>
              <a:rPr lang="en-US" dirty="0"/>
              <a:t> only</a:t>
            </a:r>
          </a:p>
          <a:p>
            <a:r>
              <a:rPr lang="en-US" dirty="0"/>
              <a:t>GPT Embeddings models (text-embedding-ada-002)</a:t>
            </a:r>
          </a:p>
          <a:p>
            <a:pPr lvl="1"/>
            <a:r>
              <a:rPr lang="en-US" dirty="0"/>
              <a:t>Vectorization of text/documents</a:t>
            </a:r>
          </a:p>
          <a:p>
            <a:r>
              <a:rPr lang="en-US" dirty="0"/>
              <a:t>GPT Code models (code-search-ada-code-001, code-search-ada-text-001)</a:t>
            </a:r>
          </a:p>
          <a:p>
            <a:pPr lvl="1"/>
            <a:r>
              <a:rPr lang="en-US" dirty="0"/>
              <a:t>Specialized for Code Generation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3796817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/>
              <a:t>Chatml</a:t>
            </a:r>
            <a:r>
              <a:rPr lang="en-US" dirty="0"/>
              <a:t> what? Why not just </a:t>
            </a:r>
            <a:r>
              <a:rPr lang="en-US" dirty="0" err="1"/>
              <a:t>yaml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24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1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EE4A1-2CA1-4EC1-9C3B-CC4879913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de-DE" dirty="0" err="1"/>
              <a:t>chatML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62B54536-68A8-4B28-A2FB-798FF0AE3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</a:t>
            </a:r>
          </a:p>
          <a:p>
            <a:pPr marL="0" indent="0">
              <a:buNone/>
            </a:pPr>
            <a:r>
              <a:rPr lang="en-US" dirty="0"/>
              <a:t>Translate from English to French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example_user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How are you?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example_assistant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Comment </a:t>
            </a:r>
            <a:r>
              <a:rPr lang="en-US" dirty="0" err="1"/>
              <a:t>allez-vous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user</a:t>
            </a:r>
          </a:p>
          <a:p>
            <a:pPr marL="0" indent="0">
              <a:buNone/>
            </a:pPr>
            <a:r>
              <a:rPr lang="en-US" dirty="0"/>
              <a:t>{{user input here}}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assistant</a:t>
            </a:r>
          </a:p>
          <a:p>
            <a:pPr marL="0" indent="0">
              <a:buNone/>
            </a:pPr>
            <a:r>
              <a:rPr lang="en-US"/>
              <a:t>{{assistant output </a:t>
            </a:r>
            <a:r>
              <a:rPr lang="en-US" dirty="0"/>
              <a:t>here}}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</p:txBody>
      </p:sp>
    </p:spTree>
    <p:extLst>
      <p:ext uri="{BB962C8B-B14F-4D97-AF65-F5344CB8AC3E}">
        <p14:creationId xmlns:p14="http://schemas.microsoft.com/office/powerpoint/2010/main" val="2410291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D5726D-59A3-4937-A5EE-E5990F6C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vs Custom Models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E9C5F-5DD4-4819-B09B-F78ABD99B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8752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836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Franklin Gothic Book</vt:lpstr>
      <vt:lpstr>Segoe UI</vt:lpstr>
      <vt:lpstr>Crop</vt:lpstr>
      <vt:lpstr>GPT for Developers</vt:lpstr>
      <vt:lpstr>Referent – Sia Ghassemi</vt:lpstr>
      <vt:lpstr>Agenda</vt:lpstr>
      <vt:lpstr>Quick Polls</vt:lpstr>
      <vt:lpstr>GPT – the real 42?</vt:lpstr>
      <vt:lpstr>GPT Models - Generative Pre-trained Transformer</vt:lpstr>
      <vt:lpstr>Chatml what? Why not just yaml?</vt:lpstr>
      <vt:lpstr>chatML</vt:lpstr>
      <vt:lpstr>GPT vs Custom Models</vt:lpstr>
      <vt:lpstr>GPT vs Custom Model</vt:lpstr>
      <vt:lpstr>terminology</vt:lpstr>
      <vt:lpstr>Prompt(-Engineer)</vt:lpstr>
      <vt:lpstr>Asks</vt:lpstr>
      <vt:lpstr>History</vt:lpstr>
      <vt:lpstr>Things to Consinder</vt:lpstr>
      <vt:lpstr>Things to consider</vt:lpstr>
      <vt:lpstr>Things to consider</vt:lpstr>
      <vt:lpstr>Slides are boring</vt:lpstr>
      <vt:lpstr>Secrets</vt:lpstr>
      <vt:lpstr>Solving the Problem using tools</vt:lpstr>
      <vt:lpstr>Tools for AI an 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2019-09-12T12:57:13Z</dcterms:created>
  <dcterms:modified xsi:type="dcterms:W3CDTF">2023-04-29T12:25:31Z</dcterms:modified>
</cp:coreProperties>
</file>